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2" r:id="rId4"/>
    <p:sldId id="274" r:id="rId5"/>
    <p:sldId id="259" r:id="rId6"/>
    <p:sldId id="261" r:id="rId7"/>
    <p:sldId id="260" r:id="rId8"/>
    <p:sldId id="262" r:id="rId9"/>
    <p:sldId id="263" r:id="rId10"/>
    <p:sldId id="273" r:id="rId11"/>
    <p:sldId id="275" r:id="rId12"/>
    <p:sldId id="276" r:id="rId13"/>
    <p:sldId id="266" r:id="rId14"/>
    <p:sldId id="267" r:id="rId15"/>
    <p:sldId id="268" r:id="rId16"/>
    <p:sldId id="271" r:id="rId17"/>
    <p:sldId id="278" r:id="rId18"/>
    <p:sldId id="270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6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A8D62-66D7-461F-82B2-73548973572A}" type="datetimeFigureOut">
              <a:rPr lang="en-SG" smtClean="0"/>
              <a:t>9/10/2021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1B01B-433E-4EDC-9269-65D1A90525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5444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8F02-5455-43FE-BAE6-2CC89C76684B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ACA7-74B3-49F8-AA29-AD9A776A84A1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80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DACE7-2098-46F2-991D-57DE32846EA6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0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1ADE8-6534-4ED3-B2C6-AA7836500016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49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1F91-ACAB-4EF6-B828-710D2C9363DF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AE1A-5707-4086-88DF-3C12D635717B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5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5C44C-B022-48D1-B16A-579F0DEF5479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4FB44-7D74-4A42-9082-52D380CE020A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3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0D01-F7C2-4264-9E3E-D4A8DA46BC5C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6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B3C9-B85F-4E0E-BC4C-5AC476576510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5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22FCF-0AC8-4609-8E7D-F2EE2A61DD12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3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0A824-80F1-4D3C-9C9F-C100AA22172E}" type="datetime8">
              <a:rPr lang="en-US" smtClean="0"/>
              <a:t>10/9/2021 9:09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BE3BA-4CAA-4966-AE96-A9EAAB89B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03BB0-C176-406C-A152-92D7615B4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6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3D1752-60BF-4E55-B366-1C0FE83B5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0A347A-8DBE-495F-85A7-7831B6AC9564}"/>
              </a:ext>
            </a:extLst>
          </p:cNvPr>
          <p:cNvSpPr/>
          <p:nvPr/>
        </p:nvSpPr>
        <p:spPr>
          <a:xfrm>
            <a:off x="0" y="612570"/>
            <a:ext cx="4732638" cy="12942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1693-B800-4AA4-8EF3-FA77132B4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Need more time to update our app then the companies. </a:t>
            </a:r>
          </a:p>
          <a:p>
            <a:r>
              <a:rPr lang="en-SG" dirty="0"/>
              <a:t>Augmented reality is not too much familiar to our country. We have to invest time &amp; money in advertisement at first.</a:t>
            </a:r>
          </a:p>
          <a:p>
            <a:pPr>
              <a:buFont typeface="Wingdings" panose="05000000000000000000" pitchFamily="2" charset="2"/>
              <a:buChar char="ü"/>
            </a:pPr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D6519C-E862-4680-84E4-80048E5BF546}"/>
              </a:ext>
            </a:extLst>
          </p:cNvPr>
          <p:cNvSpPr/>
          <p:nvPr/>
        </p:nvSpPr>
        <p:spPr>
          <a:xfrm>
            <a:off x="11536037" y="6176963"/>
            <a:ext cx="473725" cy="3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123EF8-6AF6-4349-93FC-731039BA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5104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892DAB-4581-4077-B5DE-D445F393B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0A347A-8DBE-495F-85A7-7831B6AC9564}"/>
              </a:ext>
            </a:extLst>
          </p:cNvPr>
          <p:cNvSpPr/>
          <p:nvPr/>
        </p:nvSpPr>
        <p:spPr>
          <a:xfrm>
            <a:off x="0" y="612570"/>
            <a:ext cx="7014576" cy="12942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Speciality of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1693-B800-4AA4-8EF3-FA77132B4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SG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We are creating a new online marketing way.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SG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User can experience 3D graphical view of that product.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D6519C-E862-4680-84E4-80048E5BF546}"/>
              </a:ext>
            </a:extLst>
          </p:cNvPr>
          <p:cNvSpPr/>
          <p:nvPr/>
        </p:nvSpPr>
        <p:spPr>
          <a:xfrm>
            <a:off x="11536037" y="6176963"/>
            <a:ext cx="473725" cy="3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C46446-8A77-414D-8871-78DA82999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4316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892DAB-4581-4077-B5DE-D445F393B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0A347A-8DBE-495F-85A7-7831B6AC9564}"/>
              </a:ext>
            </a:extLst>
          </p:cNvPr>
          <p:cNvSpPr/>
          <p:nvPr/>
        </p:nvSpPr>
        <p:spPr>
          <a:xfrm>
            <a:off x="0" y="612570"/>
            <a:ext cx="4644571" cy="12942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1693-B800-4AA4-8EF3-FA77132B4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SG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We will add server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D6519C-E862-4680-84E4-80048E5BF546}"/>
              </a:ext>
            </a:extLst>
          </p:cNvPr>
          <p:cNvSpPr/>
          <p:nvPr/>
        </p:nvSpPr>
        <p:spPr>
          <a:xfrm>
            <a:off x="11536037" y="6176963"/>
            <a:ext cx="473725" cy="3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52A01-CAC7-473A-BC40-551EB660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5944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520AD-E7CF-4730-B9F3-6CDC40530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7E2A5D-6651-43EB-A930-EC3BB5D3101D}"/>
              </a:ext>
            </a:extLst>
          </p:cNvPr>
          <p:cNvSpPr/>
          <p:nvPr/>
        </p:nvSpPr>
        <p:spPr>
          <a:xfrm>
            <a:off x="664684" y="637283"/>
            <a:ext cx="4847422" cy="12942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Activity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C4859-815F-4BC7-BD5F-AD6AC9A71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06" y="1695085"/>
            <a:ext cx="8144702" cy="51518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BB9-5630-4E60-821C-779EFA6C8AA6}"/>
              </a:ext>
            </a:extLst>
          </p:cNvPr>
          <p:cNvSpPr/>
          <p:nvPr/>
        </p:nvSpPr>
        <p:spPr>
          <a:xfrm>
            <a:off x="8536235" y="4067564"/>
            <a:ext cx="1334877" cy="6917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The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A107CD-DBAB-41E1-9371-C032C85E809F}"/>
              </a:ext>
            </a:extLst>
          </p:cNvPr>
          <p:cNvSpPr/>
          <p:nvPr/>
        </p:nvSpPr>
        <p:spPr>
          <a:xfrm>
            <a:off x="11429567" y="6220399"/>
            <a:ext cx="473725" cy="3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3581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286E394-4B03-46D8-8B30-6BE497404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881604-4DF7-46F7-8D36-665282B776B6}"/>
              </a:ext>
            </a:extLst>
          </p:cNvPr>
          <p:cNvSpPr/>
          <p:nvPr/>
        </p:nvSpPr>
        <p:spPr>
          <a:xfrm>
            <a:off x="698698" y="703384"/>
            <a:ext cx="5316512" cy="12942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Use case diagram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94ED7E-E15E-4CF4-9541-A8A44D328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2" y="1997612"/>
            <a:ext cx="832647" cy="90666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F65688D-2AE2-456D-B0DE-F6D7A7658F8D}"/>
              </a:ext>
            </a:extLst>
          </p:cNvPr>
          <p:cNvSpPr/>
          <p:nvPr/>
        </p:nvSpPr>
        <p:spPr>
          <a:xfrm>
            <a:off x="897002" y="3040655"/>
            <a:ext cx="832647" cy="251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Actor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92A64F-115F-423F-AEA5-1BDB3E533BB7}"/>
              </a:ext>
            </a:extLst>
          </p:cNvPr>
          <p:cNvSpPr/>
          <p:nvPr/>
        </p:nvSpPr>
        <p:spPr>
          <a:xfrm>
            <a:off x="2842351" y="2106001"/>
            <a:ext cx="832647" cy="6898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2EB8A1-AE36-4B85-BE89-C1966263578F}"/>
              </a:ext>
            </a:extLst>
          </p:cNvPr>
          <p:cNvSpPr/>
          <p:nvPr/>
        </p:nvSpPr>
        <p:spPr>
          <a:xfrm>
            <a:off x="2203372" y="3040655"/>
            <a:ext cx="2115240" cy="251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Use Case-Function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9F862E-1CFD-4E66-A347-F9A724E414D3}"/>
              </a:ext>
            </a:extLst>
          </p:cNvPr>
          <p:cNvSpPr/>
          <p:nvPr/>
        </p:nvSpPr>
        <p:spPr>
          <a:xfrm>
            <a:off x="4836405" y="2106001"/>
            <a:ext cx="1178805" cy="689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CD32BA-45E2-4AEA-9F32-E47F97211A64}"/>
              </a:ext>
            </a:extLst>
          </p:cNvPr>
          <p:cNvSpPr/>
          <p:nvPr/>
        </p:nvSpPr>
        <p:spPr>
          <a:xfrm>
            <a:off x="4836405" y="3040654"/>
            <a:ext cx="1178805" cy="251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System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65F968-CAAE-45AE-ACF6-C1C86F89A3C4}"/>
              </a:ext>
            </a:extLst>
          </p:cNvPr>
          <p:cNvSpPr/>
          <p:nvPr/>
        </p:nvSpPr>
        <p:spPr>
          <a:xfrm>
            <a:off x="7249098" y="3040654"/>
            <a:ext cx="1178805" cy="251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Package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E1D80-A397-4FD8-96F2-74CD522F8A8E}"/>
              </a:ext>
            </a:extLst>
          </p:cNvPr>
          <p:cNvSpPr/>
          <p:nvPr/>
        </p:nvSpPr>
        <p:spPr>
          <a:xfrm>
            <a:off x="11391442" y="6220399"/>
            <a:ext cx="539826" cy="3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E31DE7-2A7A-4542-A0E4-7C9A77E2F91B}"/>
              </a:ext>
            </a:extLst>
          </p:cNvPr>
          <p:cNvSpPr/>
          <p:nvPr/>
        </p:nvSpPr>
        <p:spPr>
          <a:xfrm>
            <a:off x="7176617" y="2106001"/>
            <a:ext cx="1178805" cy="689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26FCC3-39CB-435B-921E-FC028F41F722}"/>
              </a:ext>
            </a:extLst>
          </p:cNvPr>
          <p:cNvSpPr/>
          <p:nvPr/>
        </p:nvSpPr>
        <p:spPr>
          <a:xfrm>
            <a:off x="7176617" y="1861230"/>
            <a:ext cx="590275" cy="240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1352CE-D0EF-4015-9B3A-3CD3F2310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3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1EF09CF-BBA7-425C-BB90-CE3A6B40C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8BB24A-77A7-4B11-BF35-4ECC1D1EB8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" y="2978424"/>
            <a:ext cx="832647" cy="906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FA209-E37C-4035-B936-2753617E9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621" y="2975670"/>
            <a:ext cx="832647" cy="906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20FCBC-78D8-4111-A880-81330C90CB04}"/>
              </a:ext>
            </a:extLst>
          </p:cNvPr>
          <p:cNvSpPr/>
          <p:nvPr/>
        </p:nvSpPr>
        <p:spPr>
          <a:xfrm>
            <a:off x="-129012" y="4131325"/>
            <a:ext cx="1178806" cy="253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Customer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01349-09B3-4B89-AC2B-14BBF47E7FF1}"/>
              </a:ext>
            </a:extLst>
          </p:cNvPr>
          <p:cNvSpPr/>
          <p:nvPr/>
        </p:nvSpPr>
        <p:spPr>
          <a:xfrm>
            <a:off x="10884664" y="4131324"/>
            <a:ext cx="1332560" cy="253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Admin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3A8E012-4A64-4262-B623-C37EBDBE3CB7}"/>
              </a:ext>
            </a:extLst>
          </p:cNvPr>
          <p:cNvSpPr/>
          <p:nvPr/>
        </p:nvSpPr>
        <p:spPr>
          <a:xfrm>
            <a:off x="2351184" y="2321748"/>
            <a:ext cx="1101686" cy="64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Log in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915FDC-A2DA-4AE6-80EC-EF1CFF92CA6C}"/>
              </a:ext>
            </a:extLst>
          </p:cNvPr>
          <p:cNvSpPr/>
          <p:nvPr/>
        </p:nvSpPr>
        <p:spPr>
          <a:xfrm>
            <a:off x="2190522" y="3108953"/>
            <a:ext cx="1423011" cy="64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View Products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6843BA-0143-43A4-8CCE-4274FC8E88C1}"/>
              </a:ext>
            </a:extLst>
          </p:cNvPr>
          <p:cNvSpPr/>
          <p:nvPr/>
        </p:nvSpPr>
        <p:spPr>
          <a:xfrm>
            <a:off x="2229998" y="3875706"/>
            <a:ext cx="1344058" cy="64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View Price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468BFC-292C-475B-B551-9B1147A17C7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876714" y="2640418"/>
            <a:ext cx="1449246" cy="79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3AA258-C449-4357-9ABD-2E88D61ABF85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>
            <a:off x="2902027" y="2961842"/>
            <a:ext cx="1" cy="14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B9E383-3F73-4967-9AE2-ACD3837EFE96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2902028" y="3749047"/>
            <a:ext cx="0" cy="8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65ED-7779-451F-B798-E6BEA3FE81DA}"/>
              </a:ext>
            </a:extLst>
          </p:cNvPr>
          <p:cNvSpPr/>
          <p:nvPr/>
        </p:nvSpPr>
        <p:spPr>
          <a:xfrm>
            <a:off x="5715918" y="3108953"/>
            <a:ext cx="1423011" cy="64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Camera 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11473B-B018-4B0A-A1A3-961E1CF7B46D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37012" y="3429000"/>
            <a:ext cx="207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660C56-A67E-47C7-BAC8-1F3B1510363F}"/>
              </a:ext>
            </a:extLst>
          </p:cNvPr>
          <p:cNvSpPr/>
          <p:nvPr/>
        </p:nvSpPr>
        <p:spPr>
          <a:xfrm>
            <a:off x="3742544" y="2441780"/>
            <a:ext cx="1852187" cy="906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Select Furniture &amp; Give access to phone camera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2C1A78-9750-4A87-800B-15554B2545F0}"/>
              </a:ext>
            </a:extLst>
          </p:cNvPr>
          <p:cNvSpPr/>
          <p:nvPr/>
        </p:nvSpPr>
        <p:spPr>
          <a:xfrm>
            <a:off x="7609225" y="3107576"/>
            <a:ext cx="1101686" cy="64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Order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93C422-DAC4-4092-BC22-694C2C79A1E0}"/>
              </a:ext>
            </a:extLst>
          </p:cNvPr>
          <p:cNvCxnSpPr>
            <a:cxnSpLocks/>
          </p:cNvCxnSpPr>
          <p:nvPr/>
        </p:nvCxnSpPr>
        <p:spPr>
          <a:xfrm>
            <a:off x="7138929" y="3427623"/>
            <a:ext cx="43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7F41D64-D41E-4388-BD62-DD84E87F185B}"/>
              </a:ext>
            </a:extLst>
          </p:cNvPr>
          <p:cNvSpPr/>
          <p:nvPr/>
        </p:nvSpPr>
        <p:spPr>
          <a:xfrm>
            <a:off x="8838477" y="3875706"/>
            <a:ext cx="1528393" cy="64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Online payment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20F19F-DB19-4DF1-B0D7-27C20F39E398}"/>
              </a:ext>
            </a:extLst>
          </p:cNvPr>
          <p:cNvSpPr/>
          <p:nvPr/>
        </p:nvSpPr>
        <p:spPr>
          <a:xfrm>
            <a:off x="9225707" y="3198837"/>
            <a:ext cx="1528394" cy="64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Cancel Order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F43EEE-F92C-449C-9596-89669FEB532A}"/>
              </a:ext>
            </a:extLst>
          </p:cNvPr>
          <p:cNvCxnSpPr>
            <a:cxnSpLocks/>
          </p:cNvCxnSpPr>
          <p:nvPr/>
        </p:nvCxnSpPr>
        <p:spPr>
          <a:xfrm>
            <a:off x="9320474" y="3768935"/>
            <a:ext cx="169886" cy="97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26824-2E9F-4B72-8067-E8E0CBBC43F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0366870" y="2625198"/>
            <a:ext cx="767751" cy="80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FD0BF71-D1FD-4254-950E-ABDA5F3D7F3B}"/>
              </a:ext>
            </a:extLst>
          </p:cNvPr>
          <p:cNvCxnSpPr>
            <a:cxnSpLocks/>
          </p:cNvCxnSpPr>
          <p:nvPr/>
        </p:nvCxnSpPr>
        <p:spPr>
          <a:xfrm flipV="1">
            <a:off x="10383454" y="3427623"/>
            <a:ext cx="751167" cy="76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BB963C2-5AC5-4B12-918E-3ECB771EB3B0}"/>
              </a:ext>
            </a:extLst>
          </p:cNvPr>
          <p:cNvSpPr/>
          <p:nvPr/>
        </p:nvSpPr>
        <p:spPr>
          <a:xfrm>
            <a:off x="-137218" y="-36337"/>
            <a:ext cx="5316512" cy="12942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Use case diagram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31B4D72-4941-45EC-9277-BB14878424F3}"/>
              </a:ext>
            </a:extLst>
          </p:cNvPr>
          <p:cNvSpPr/>
          <p:nvPr/>
        </p:nvSpPr>
        <p:spPr>
          <a:xfrm>
            <a:off x="3742544" y="1677565"/>
            <a:ext cx="3627740" cy="64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All necessary  documents collect &amp; Store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53EBE7F-85B4-400F-BCA7-0583A10F8748}"/>
              </a:ext>
            </a:extLst>
          </p:cNvPr>
          <p:cNvCxnSpPr>
            <a:cxnSpLocks/>
          </p:cNvCxnSpPr>
          <p:nvPr/>
        </p:nvCxnSpPr>
        <p:spPr>
          <a:xfrm flipV="1">
            <a:off x="3532245" y="2168582"/>
            <a:ext cx="467189" cy="38994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DD44501-479F-4EEE-BD78-74BAB858332C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08842-5D0E-405B-AFB8-693C2C85C311}"/>
              </a:ext>
            </a:extLst>
          </p:cNvPr>
          <p:cNvSpPr txBox="1"/>
          <p:nvPr/>
        </p:nvSpPr>
        <p:spPr>
          <a:xfrm>
            <a:off x="2583170" y="205059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&lt;&lt;include&gt;&gt;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552359-7528-4F46-96D3-A972809825C1}"/>
              </a:ext>
            </a:extLst>
          </p:cNvPr>
          <p:cNvCxnSpPr>
            <a:cxnSpLocks/>
          </p:cNvCxnSpPr>
          <p:nvPr/>
        </p:nvCxnSpPr>
        <p:spPr>
          <a:xfrm flipH="1">
            <a:off x="3436836" y="2546582"/>
            <a:ext cx="114839" cy="70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E425D7-DE19-4146-A13C-92171263583C}"/>
              </a:ext>
            </a:extLst>
          </p:cNvPr>
          <p:cNvCxnSpPr>
            <a:cxnSpLocks/>
          </p:cNvCxnSpPr>
          <p:nvPr/>
        </p:nvCxnSpPr>
        <p:spPr>
          <a:xfrm flipV="1">
            <a:off x="8724442" y="3121708"/>
            <a:ext cx="420070" cy="32004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CDC381-8554-4C3D-A3C1-538124720838}"/>
              </a:ext>
            </a:extLst>
          </p:cNvPr>
          <p:cNvCxnSpPr>
            <a:cxnSpLocks/>
          </p:cNvCxnSpPr>
          <p:nvPr/>
        </p:nvCxnSpPr>
        <p:spPr>
          <a:xfrm>
            <a:off x="8714089" y="3438384"/>
            <a:ext cx="646833" cy="35391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31AF650-2120-4117-8B3D-BD8FDDAA36D5}"/>
              </a:ext>
            </a:extLst>
          </p:cNvPr>
          <p:cNvSpPr txBox="1"/>
          <p:nvPr/>
        </p:nvSpPr>
        <p:spPr>
          <a:xfrm>
            <a:off x="7929408" y="2817692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&lt;&lt;extend&gt;&gt;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AB06B6-929D-4A03-A8A2-6CE96079C16B}"/>
              </a:ext>
            </a:extLst>
          </p:cNvPr>
          <p:cNvSpPr txBox="1"/>
          <p:nvPr/>
        </p:nvSpPr>
        <p:spPr>
          <a:xfrm>
            <a:off x="7967799" y="3668222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&lt;&lt;extend&gt;&gt;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CA07A6-34AC-449C-A629-6682A8A5BD33}"/>
              </a:ext>
            </a:extLst>
          </p:cNvPr>
          <p:cNvCxnSpPr>
            <a:cxnSpLocks/>
          </p:cNvCxnSpPr>
          <p:nvPr/>
        </p:nvCxnSpPr>
        <p:spPr>
          <a:xfrm flipV="1">
            <a:off x="9130028" y="3044580"/>
            <a:ext cx="111286" cy="90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4ADEFEA-D938-48E4-AF29-520C637653EB}"/>
              </a:ext>
            </a:extLst>
          </p:cNvPr>
          <p:cNvSpPr/>
          <p:nvPr/>
        </p:nvSpPr>
        <p:spPr>
          <a:xfrm>
            <a:off x="917604" y="864977"/>
            <a:ext cx="10244436" cy="383059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338464-F82A-4E77-90B6-C9831EC73515}"/>
              </a:ext>
            </a:extLst>
          </p:cNvPr>
          <p:cNvSpPr txBox="1"/>
          <p:nvPr/>
        </p:nvSpPr>
        <p:spPr>
          <a:xfrm>
            <a:off x="9344748" y="872307"/>
            <a:ext cx="181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System Boundary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FC987A6-FE4F-4B53-BCBF-CF9F4139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292" y="886272"/>
            <a:ext cx="1111589" cy="710734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9281C7A4-E744-4FEE-91E6-F0D852A1C252}"/>
              </a:ext>
            </a:extLst>
          </p:cNvPr>
          <p:cNvSpPr/>
          <p:nvPr/>
        </p:nvSpPr>
        <p:spPr>
          <a:xfrm>
            <a:off x="8990876" y="2474148"/>
            <a:ext cx="1528394" cy="6400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Cash on Delivery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AA24CA-3742-4B9A-AD5C-804B74A65B8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8721264" y="3441757"/>
            <a:ext cx="504443" cy="7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0104D39-C696-43BE-AE12-8D84D8A53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36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979F02EB-EC7B-408F-A76E-45ABB91A6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BA33C6-390C-4009-9A54-20C6F97F1FDB}"/>
              </a:ext>
            </a:extLst>
          </p:cNvPr>
          <p:cNvSpPr/>
          <p:nvPr/>
        </p:nvSpPr>
        <p:spPr>
          <a:xfrm>
            <a:off x="-549195" y="-367377"/>
            <a:ext cx="5316512" cy="12942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Class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6C9DE-BE77-4B83-81AF-0B9393225062}"/>
              </a:ext>
            </a:extLst>
          </p:cNvPr>
          <p:cNvSpPr/>
          <p:nvPr/>
        </p:nvSpPr>
        <p:spPr>
          <a:xfrm>
            <a:off x="1345670" y="2594840"/>
            <a:ext cx="4634999" cy="29657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955831-B925-491E-A458-C385DAA175CF}"/>
              </a:ext>
            </a:extLst>
          </p:cNvPr>
          <p:cNvCxnSpPr>
            <a:cxnSpLocks/>
          </p:cNvCxnSpPr>
          <p:nvPr/>
        </p:nvCxnSpPr>
        <p:spPr>
          <a:xfrm flipV="1">
            <a:off x="1333041" y="3007603"/>
            <a:ext cx="4647628" cy="21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067C09-7FA7-432A-AEF2-65A164BCE077}"/>
              </a:ext>
            </a:extLst>
          </p:cNvPr>
          <p:cNvCxnSpPr>
            <a:cxnSpLocks/>
          </p:cNvCxnSpPr>
          <p:nvPr/>
        </p:nvCxnSpPr>
        <p:spPr>
          <a:xfrm>
            <a:off x="1345671" y="3676478"/>
            <a:ext cx="46349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E28D4-CA30-4D4E-A33A-973D4E649B9B}"/>
              </a:ext>
            </a:extLst>
          </p:cNvPr>
          <p:cNvSpPr/>
          <p:nvPr/>
        </p:nvSpPr>
        <p:spPr>
          <a:xfrm>
            <a:off x="2470575" y="701282"/>
            <a:ext cx="2861400" cy="13975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2FE53-8E78-4D6C-8446-888EAF93E005}"/>
              </a:ext>
            </a:extLst>
          </p:cNvPr>
          <p:cNvSpPr txBox="1"/>
          <p:nvPr/>
        </p:nvSpPr>
        <p:spPr>
          <a:xfrm>
            <a:off x="3051733" y="2660130"/>
            <a:ext cx="12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Customer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6B9702-BE76-4BBE-97F2-16BB211DF5E2}"/>
              </a:ext>
            </a:extLst>
          </p:cNvPr>
          <p:cNvSpPr/>
          <p:nvPr/>
        </p:nvSpPr>
        <p:spPr>
          <a:xfrm>
            <a:off x="6894638" y="2599751"/>
            <a:ext cx="3583891" cy="20449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A1F1BB-8E3A-4C07-BEAE-5EE06694273E}"/>
              </a:ext>
            </a:extLst>
          </p:cNvPr>
          <p:cNvSpPr txBox="1"/>
          <p:nvPr/>
        </p:nvSpPr>
        <p:spPr>
          <a:xfrm>
            <a:off x="8320727" y="2638742"/>
            <a:ext cx="73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Order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54E5BA-EE43-4729-8583-E29343D14BAD}"/>
              </a:ext>
            </a:extLst>
          </p:cNvPr>
          <p:cNvCxnSpPr>
            <a:cxnSpLocks/>
          </p:cNvCxnSpPr>
          <p:nvPr/>
        </p:nvCxnSpPr>
        <p:spPr>
          <a:xfrm>
            <a:off x="6927495" y="3060026"/>
            <a:ext cx="3551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29DD-7A8B-4F10-9D41-2C62529A93A1}"/>
              </a:ext>
            </a:extLst>
          </p:cNvPr>
          <p:cNvSpPr/>
          <p:nvPr/>
        </p:nvSpPr>
        <p:spPr>
          <a:xfrm>
            <a:off x="59366" y="681417"/>
            <a:ext cx="1934563" cy="16371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0D8F50-17A5-4553-86E1-270E974D9D02}"/>
              </a:ext>
            </a:extLst>
          </p:cNvPr>
          <p:cNvCxnSpPr/>
          <p:nvPr/>
        </p:nvCxnSpPr>
        <p:spPr>
          <a:xfrm>
            <a:off x="0" y="1126008"/>
            <a:ext cx="1905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1C27925-ACF4-432B-8935-AF6AFC3D158C}"/>
              </a:ext>
            </a:extLst>
          </p:cNvPr>
          <p:cNvSpPr txBox="1"/>
          <p:nvPr/>
        </p:nvSpPr>
        <p:spPr>
          <a:xfrm>
            <a:off x="61144" y="1128311"/>
            <a:ext cx="2000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-Name: String</a:t>
            </a:r>
          </a:p>
          <a:p>
            <a:r>
              <a:rPr lang="en-SG" dirty="0"/>
              <a:t>-Email: string</a:t>
            </a:r>
          </a:p>
          <a:p>
            <a:r>
              <a:rPr lang="en-SG" dirty="0"/>
              <a:t>-Phone number: int</a:t>
            </a:r>
          </a:p>
          <a:p>
            <a:r>
              <a:rPr lang="en-SG" dirty="0"/>
              <a:t>-Address: string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426128-C7DB-43AF-A623-731DF240EDC5}"/>
              </a:ext>
            </a:extLst>
          </p:cNvPr>
          <p:cNvSpPr txBox="1"/>
          <p:nvPr/>
        </p:nvSpPr>
        <p:spPr>
          <a:xfrm>
            <a:off x="61144" y="756676"/>
            <a:ext cx="178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CustomerDetails</a:t>
            </a:r>
            <a:endParaRPr lang="en-S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DDFB2B-400A-4B41-B8E4-64E2747EB12B}"/>
              </a:ext>
            </a:extLst>
          </p:cNvPr>
          <p:cNvSpPr txBox="1"/>
          <p:nvPr/>
        </p:nvSpPr>
        <p:spPr>
          <a:xfrm>
            <a:off x="1333041" y="3060026"/>
            <a:ext cx="247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-User ID: int</a:t>
            </a:r>
          </a:p>
          <a:p>
            <a:r>
              <a:rPr lang="en-SG" dirty="0"/>
              <a:t>-Password: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1FF258-4FC4-446C-A96B-9398BAD87ED5}"/>
              </a:ext>
            </a:extLst>
          </p:cNvPr>
          <p:cNvSpPr txBox="1"/>
          <p:nvPr/>
        </p:nvSpPr>
        <p:spPr>
          <a:xfrm>
            <a:off x="1280015" y="3700308"/>
            <a:ext cx="4872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+</a:t>
            </a:r>
            <a:r>
              <a:rPr lang="en-SG" dirty="0" err="1"/>
              <a:t>addDetails</a:t>
            </a:r>
            <a:r>
              <a:rPr lang="en-SG" dirty="0"/>
              <a:t>: (</a:t>
            </a:r>
            <a:r>
              <a:rPr lang="en-SG" dirty="0" err="1"/>
              <a:t>CustomerDetails</a:t>
            </a:r>
            <a:r>
              <a:rPr lang="en-SG" dirty="0"/>
              <a:t>: string): </a:t>
            </a:r>
            <a:r>
              <a:rPr lang="en-SG" dirty="0" err="1"/>
              <a:t>boolean</a:t>
            </a:r>
            <a:endParaRPr lang="en-SG" dirty="0"/>
          </a:p>
          <a:p>
            <a:r>
              <a:rPr lang="en-SG" dirty="0"/>
              <a:t>+</a:t>
            </a:r>
            <a:r>
              <a:rPr lang="en-SG" dirty="0" err="1"/>
              <a:t>deleteDetails</a:t>
            </a:r>
            <a:r>
              <a:rPr lang="en-SG" dirty="0"/>
              <a:t> (</a:t>
            </a:r>
            <a:r>
              <a:rPr lang="en-SG" dirty="0" err="1"/>
              <a:t>CustomerDetails</a:t>
            </a:r>
            <a:r>
              <a:rPr lang="en-SG" dirty="0"/>
              <a:t>: string): </a:t>
            </a:r>
            <a:r>
              <a:rPr lang="en-SG" dirty="0" err="1"/>
              <a:t>boolean</a:t>
            </a:r>
            <a:endParaRPr lang="en-SG" dirty="0"/>
          </a:p>
          <a:p>
            <a:r>
              <a:rPr lang="en-SG" dirty="0"/>
              <a:t>+</a:t>
            </a:r>
            <a:r>
              <a:rPr lang="en-SG" dirty="0" err="1"/>
              <a:t>editEmail</a:t>
            </a:r>
            <a:r>
              <a:rPr lang="en-SG" dirty="0"/>
              <a:t> (</a:t>
            </a:r>
            <a:r>
              <a:rPr lang="en-SG" dirty="0" err="1"/>
              <a:t>CustomerDetails</a:t>
            </a:r>
            <a:r>
              <a:rPr lang="en-SG" dirty="0"/>
              <a:t>: string): </a:t>
            </a:r>
            <a:r>
              <a:rPr lang="en-SG" dirty="0" err="1"/>
              <a:t>boolean</a:t>
            </a:r>
            <a:endParaRPr lang="en-SG" dirty="0"/>
          </a:p>
          <a:p>
            <a:r>
              <a:rPr lang="en-SG" dirty="0"/>
              <a:t>+</a:t>
            </a:r>
            <a:r>
              <a:rPr lang="en-SG" dirty="0" err="1"/>
              <a:t>editPassword</a:t>
            </a:r>
            <a:r>
              <a:rPr lang="en-SG" dirty="0"/>
              <a:t> (</a:t>
            </a:r>
            <a:r>
              <a:rPr lang="en-SG" dirty="0" err="1"/>
              <a:t>CustomerDetails</a:t>
            </a:r>
            <a:r>
              <a:rPr lang="en-SG" dirty="0"/>
              <a:t>: string): </a:t>
            </a:r>
            <a:r>
              <a:rPr lang="en-SG" dirty="0" err="1"/>
              <a:t>boolean</a:t>
            </a:r>
            <a:endParaRPr lang="en-SG" dirty="0"/>
          </a:p>
          <a:p>
            <a:r>
              <a:rPr lang="en-SG" dirty="0"/>
              <a:t>+</a:t>
            </a:r>
            <a:r>
              <a:rPr lang="en-SG" dirty="0" err="1"/>
              <a:t>updateCart</a:t>
            </a:r>
            <a:r>
              <a:rPr lang="en-SG" dirty="0"/>
              <a:t> (</a:t>
            </a:r>
            <a:r>
              <a:rPr lang="en-SG" dirty="0" err="1"/>
              <a:t>ShoppingCart</a:t>
            </a:r>
            <a:r>
              <a:rPr lang="en-SG" dirty="0"/>
              <a:t>: int): </a:t>
            </a:r>
            <a:r>
              <a:rPr lang="en-SG" dirty="0" err="1"/>
              <a:t>boolean</a:t>
            </a:r>
            <a:endParaRPr lang="en-SG" b="1" dirty="0"/>
          </a:p>
          <a:p>
            <a:r>
              <a:rPr lang="en-SG" dirty="0"/>
              <a:t>+buy():void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E302A8-F1CB-4884-89CB-6F62828E5F19}"/>
              </a:ext>
            </a:extLst>
          </p:cNvPr>
          <p:cNvSpPr txBox="1"/>
          <p:nvPr/>
        </p:nvSpPr>
        <p:spPr>
          <a:xfrm>
            <a:off x="3159492" y="727187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ShoppingCart</a:t>
            </a:r>
            <a:endParaRPr lang="en-SG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176E78-49C9-4CDF-86F9-D9237AF3CAA6}"/>
              </a:ext>
            </a:extLst>
          </p:cNvPr>
          <p:cNvCxnSpPr>
            <a:cxnSpLocks/>
          </p:cNvCxnSpPr>
          <p:nvPr/>
        </p:nvCxnSpPr>
        <p:spPr>
          <a:xfrm>
            <a:off x="2455113" y="1135912"/>
            <a:ext cx="28613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3D815D3-04F6-4BD0-8D5F-D3342BF41A58}"/>
              </a:ext>
            </a:extLst>
          </p:cNvPr>
          <p:cNvSpPr txBox="1"/>
          <p:nvPr/>
        </p:nvSpPr>
        <p:spPr>
          <a:xfrm>
            <a:off x="2455113" y="1159169"/>
            <a:ext cx="295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+update(item : int): </a:t>
            </a:r>
            <a:r>
              <a:rPr lang="en-SG" dirty="0" err="1"/>
              <a:t>boolean</a:t>
            </a:r>
            <a:endParaRPr lang="en-SG" dirty="0"/>
          </a:p>
          <a:p>
            <a:r>
              <a:rPr lang="en-SG" dirty="0"/>
              <a:t>+remove (item: int): </a:t>
            </a:r>
            <a:r>
              <a:rPr lang="en-SG" dirty="0" err="1"/>
              <a:t>boolean</a:t>
            </a:r>
            <a:endParaRPr lang="en-SG" dirty="0"/>
          </a:p>
          <a:p>
            <a:r>
              <a:rPr lang="en-SG" dirty="0"/>
              <a:t>+buy (): Order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9679C8-0184-44E1-B2F6-730F2D34EE32}"/>
              </a:ext>
            </a:extLst>
          </p:cNvPr>
          <p:cNvSpPr/>
          <p:nvPr/>
        </p:nvSpPr>
        <p:spPr>
          <a:xfrm>
            <a:off x="5976313" y="737503"/>
            <a:ext cx="1905918" cy="13975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07842F-9BBA-477B-BB8B-35A0DA11C9E4}"/>
              </a:ext>
            </a:extLst>
          </p:cNvPr>
          <p:cNvSpPr txBox="1"/>
          <p:nvPr/>
        </p:nvSpPr>
        <p:spPr>
          <a:xfrm>
            <a:off x="6366190" y="752580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Furniture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178B8F-F66B-407E-ACB3-FCA5702B03D0}"/>
              </a:ext>
            </a:extLst>
          </p:cNvPr>
          <p:cNvSpPr txBox="1"/>
          <p:nvPr/>
        </p:nvSpPr>
        <p:spPr>
          <a:xfrm>
            <a:off x="5908824" y="1154134"/>
            <a:ext cx="1971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-ID: int</a:t>
            </a:r>
          </a:p>
          <a:p>
            <a:r>
              <a:rPr lang="en-SG" dirty="0"/>
              <a:t>-Description: string</a:t>
            </a:r>
          </a:p>
          <a:p>
            <a:r>
              <a:rPr lang="en-SG" dirty="0"/>
              <a:t>-Price: Double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F589A0-4617-4C53-B0CC-D32CDC4DB14C}"/>
              </a:ext>
            </a:extLst>
          </p:cNvPr>
          <p:cNvCxnSpPr/>
          <p:nvPr/>
        </p:nvCxnSpPr>
        <p:spPr>
          <a:xfrm>
            <a:off x="5976313" y="1121912"/>
            <a:ext cx="1905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B615B4-D9E6-419A-8081-298471C2EA2A}"/>
              </a:ext>
            </a:extLst>
          </p:cNvPr>
          <p:cNvSpPr txBox="1"/>
          <p:nvPr/>
        </p:nvSpPr>
        <p:spPr>
          <a:xfrm>
            <a:off x="6894280" y="3100143"/>
            <a:ext cx="1459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-ID: int</a:t>
            </a:r>
          </a:p>
          <a:p>
            <a:r>
              <a:rPr lang="en-SG" dirty="0"/>
              <a:t>-Date: date</a:t>
            </a:r>
          </a:p>
          <a:p>
            <a:r>
              <a:rPr lang="en-SG" dirty="0"/>
              <a:t>-</a:t>
            </a:r>
            <a:r>
              <a:rPr lang="en-SG" dirty="0" err="1"/>
              <a:t>Price:Double</a:t>
            </a:r>
            <a:endParaRPr lang="en-SG" dirty="0"/>
          </a:p>
          <a:p>
            <a:endParaRPr lang="en-SG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9880C5E-F880-418C-BFCA-964809BE6E64}"/>
              </a:ext>
            </a:extLst>
          </p:cNvPr>
          <p:cNvCxnSpPr>
            <a:cxnSpLocks/>
          </p:cNvCxnSpPr>
          <p:nvPr/>
        </p:nvCxnSpPr>
        <p:spPr>
          <a:xfrm>
            <a:off x="6894280" y="4052646"/>
            <a:ext cx="3584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E104BF4-08E1-437B-8566-52D20BDF3D49}"/>
              </a:ext>
            </a:extLst>
          </p:cNvPr>
          <p:cNvSpPr txBox="1"/>
          <p:nvPr/>
        </p:nvSpPr>
        <p:spPr>
          <a:xfrm>
            <a:off x="6894280" y="4019499"/>
            <a:ext cx="3806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+</a:t>
            </a:r>
            <a:r>
              <a:rPr lang="en-SG" dirty="0" err="1"/>
              <a:t>updateOrder</a:t>
            </a:r>
            <a:r>
              <a:rPr lang="en-SG" dirty="0"/>
              <a:t>: (status: </a:t>
            </a:r>
            <a:r>
              <a:rPr lang="en-SG" dirty="0" err="1"/>
              <a:t>OrderDetails</a:t>
            </a:r>
            <a:r>
              <a:rPr lang="en-SG" dirty="0"/>
              <a:t>)</a:t>
            </a:r>
          </a:p>
          <a:p>
            <a:r>
              <a:rPr lang="en-SG" dirty="0"/>
              <a:t>+</a:t>
            </a:r>
            <a:r>
              <a:rPr lang="en-SG" dirty="0" err="1"/>
              <a:t>createBill</a:t>
            </a:r>
            <a:r>
              <a:rPr lang="en-SG" dirty="0"/>
              <a:t>(): Bill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FCAA26-A26F-456D-832E-08896F7D5714}"/>
              </a:ext>
            </a:extLst>
          </p:cNvPr>
          <p:cNvSpPr/>
          <p:nvPr/>
        </p:nvSpPr>
        <p:spPr>
          <a:xfrm>
            <a:off x="6670848" y="5403104"/>
            <a:ext cx="1459054" cy="12003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B76E44-019E-4595-8604-427E26191945}"/>
              </a:ext>
            </a:extLst>
          </p:cNvPr>
          <p:cNvSpPr txBox="1"/>
          <p:nvPr/>
        </p:nvSpPr>
        <p:spPr>
          <a:xfrm>
            <a:off x="7166176" y="5440456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Bill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182CAA-97F3-49ED-9268-637D62AFB028}"/>
              </a:ext>
            </a:extLst>
          </p:cNvPr>
          <p:cNvSpPr txBox="1"/>
          <p:nvPr/>
        </p:nvSpPr>
        <p:spPr>
          <a:xfrm>
            <a:off x="6655083" y="5864995"/>
            <a:ext cx="1494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-date: date</a:t>
            </a:r>
          </a:p>
          <a:p>
            <a:r>
              <a:rPr lang="en-SG" dirty="0"/>
              <a:t>-price: double</a:t>
            </a:r>
          </a:p>
          <a:p>
            <a:endParaRPr lang="en-SG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61E89A-F4C9-4088-9578-3AB5D61AA3DC}"/>
              </a:ext>
            </a:extLst>
          </p:cNvPr>
          <p:cNvCxnSpPr>
            <a:cxnSpLocks/>
          </p:cNvCxnSpPr>
          <p:nvPr/>
        </p:nvCxnSpPr>
        <p:spPr>
          <a:xfrm flipV="1">
            <a:off x="6655083" y="5797377"/>
            <a:ext cx="1474819" cy="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D97EEF1-7498-431D-AA84-6E0855AF6FB9}"/>
              </a:ext>
            </a:extLst>
          </p:cNvPr>
          <p:cNvSpPr/>
          <p:nvPr/>
        </p:nvSpPr>
        <p:spPr>
          <a:xfrm>
            <a:off x="9431424" y="5403036"/>
            <a:ext cx="1905918" cy="14518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333056-0265-4E00-A3C8-EE139FFCA208}"/>
              </a:ext>
            </a:extLst>
          </p:cNvPr>
          <p:cNvSpPr txBox="1"/>
          <p:nvPr/>
        </p:nvSpPr>
        <p:spPr>
          <a:xfrm>
            <a:off x="9642777" y="5428045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OrderDetails</a:t>
            </a:r>
            <a:endParaRPr lang="en-SG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67F799-924A-4953-8C38-C5AB8687BFA7}"/>
              </a:ext>
            </a:extLst>
          </p:cNvPr>
          <p:cNvSpPr txBox="1"/>
          <p:nvPr/>
        </p:nvSpPr>
        <p:spPr>
          <a:xfrm>
            <a:off x="9450925" y="5726495"/>
            <a:ext cx="10802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New</a:t>
            </a:r>
          </a:p>
          <a:p>
            <a:r>
              <a:rPr lang="en-SG" dirty="0"/>
              <a:t>Pending</a:t>
            </a:r>
          </a:p>
          <a:p>
            <a:r>
              <a:rPr lang="en-SG" dirty="0"/>
              <a:t>Delivered</a:t>
            </a:r>
          </a:p>
          <a:p>
            <a:r>
              <a:rPr lang="en-SG" dirty="0" err="1"/>
              <a:t>Canceled</a:t>
            </a:r>
            <a:endParaRPr lang="en-SG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74E747B-734A-4FF1-9EF0-7BB3F04CDC0D}"/>
              </a:ext>
            </a:extLst>
          </p:cNvPr>
          <p:cNvSpPr/>
          <p:nvPr/>
        </p:nvSpPr>
        <p:spPr>
          <a:xfrm>
            <a:off x="810565" y="2346648"/>
            <a:ext cx="284788" cy="222501"/>
          </a:xfrm>
          <a:prstGeom prst="triangl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C5BC552F-B2E4-4C67-80A6-B5540036A9BC}"/>
              </a:ext>
            </a:extLst>
          </p:cNvPr>
          <p:cNvSpPr/>
          <p:nvPr/>
        </p:nvSpPr>
        <p:spPr>
          <a:xfrm>
            <a:off x="3743418" y="2127989"/>
            <a:ext cx="284788" cy="222501"/>
          </a:xfrm>
          <a:prstGeom prst="triangl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9F088E5-36B3-441E-B4B1-EEAA250EC086}"/>
              </a:ext>
            </a:extLst>
          </p:cNvPr>
          <p:cNvCxnSpPr>
            <a:cxnSpLocks/>
          </p:cNvCxnSpPr>
          <p:nvPr/>
        </p:nvCxnSpPr>
        <p:spPr>
          <a:xfrm>
            <a:off x="3885812" y="2346648"/>
            <a:ext cx="0" cy="2481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71150E3-692E-4163-A2CF-DE9C502DC5FA}"/>
              </a:ext>
            </a:extLst>
          </p:cNvPr>
          <p:cNvCxnSpPr>
            <a:cxnSpLocks/>
          </p:cNvCxnSpPr>
          <p:nvPr/>
        </p:nvCxnSpPr>
        <p:spPr>
          <a:xfrm>
            <a:off x="5976313" y="3806808"/>
            <a:ext cx="917967" cy="9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Decision 67">
            <a:extLst>
              <a:ext uri="{FF2B5EF4-FFF2-40B4-BE49-F238E27FC236}">
                <a16:creationId xmlns:a16="http://schemas.microsoft.com/office/drawing/2014/main" id="{8F475604-AD7B-432A-9314-FC2B8EEF59E4}"/>
              </a:ext>
            </a:extLst>
          </p:cNvPr>
          <p:cNvSpPr/>
          <p:nvPr/>
        </p:nvSpPr>
        <p:spPr>
          <a:xfrm>
            <a:off x="5356988" y="1314330"/>
            <a:ext cx="198104" cy="174271"/>
          </a:xfrm>
          <a:prstGeom prst="flowChartDecision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9D3943-7D92-427B-B0F7-145F6B317BA9}"/>
              </a:ext>
            </a:extLst>
          </p:cNvPr>
          <p:cNvCxnSpPr>
            <a:stCxn id="68" idx="3"/>
          </p:cNvCxnSpPr>
          <p:nvPr/>
        </p:nvCxnSpPr>
        <p:spPr>
          <a:xfrm flipV="1">
            <a:off x="5555092" y="1400069"/>
            <a:ext cx="421221" cy="13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14BCBB6-D97A-417C-94DF-DA00905FE273}"/>
              </a:ext>
            </a:extLst>
          </p:cNvPr>
          <p:cNvCxnSpPr>
            <a:stCxn id="54" idx="3"/>
          </p:cNvCxnSpPr>
          <p:nvPr/>
        </p:nvCxnSpPr>
        <p:spPr>
          <a:xfrm>
            <a:off x="952959" y="2569149"/>
            <a:ext cx="0" cy="12376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46AB890-F52A-41E9-8498-8CEA9BE15C70}"/>
              </a:ext>
            </a:extLst>
          </p:cNvPr>
          <p:cNvCxnSpPr>
            <a:cxnSpLocks/>
          </p:cNvCxnSpPr>
          <p:nvPr/>
        </p:nvCxnSpPr>
        <p:spPr>
          <a:xfrm>
            <a:off x="952959" y="3789402"/>
            <a:ext cx="3800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owchart: Decision 78">
            <a:extLst>
              <a:ext uri="{FF2B5EF4-FFF2-40B4-BE49-F238E27FC236}">
                <a16:creationId xmlns:a16="http://schemas.microsoft.com/office/drawing/2014/main" id="{63D2B61E-7AAE-43DC-9AF7-796A532E7B6F}"/>
              </a:ext>
            </a:extLst>
          </p:cNvPr>
          <p:cNvSpPr/>
          <p:nvPr/>
        </p:nvSpPr>
        <p:spPr>
          <a:xfrm>
            <a:off x="8587352" y="2381105"/>
            <a:ext cx="198104" cy="174271"/>
          </a:xfrm>
          <a:prstGeom prst="flowChartDecision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BF4DA13-83CD-4FAF-B15D-AA781D1C07DB}"/>
              </a:ext>
            </a:extLst>
          </p:cNvPr>
          <p:cNvCxnSpPr>
            <a:cxnSpLocks/>
          </p:cNvCxnSpPr>
          <p:nvPr/>
        </p:nvCxnSpPr>
        <p:spPr>
          <a:xfrm>
            <a:off x="7880454" y="1400069"/>
            <a:ext cx="8059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91A7B72-E0CC-4BCE-83B6-8E1FA859AB0B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8686404" y="1400069"/>
            <a:ext cx="16608" cy="9810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0E89901A-0194-4AF3-8548-9660D4B34ECD}"/>
              </a:ext>
            </a:extLst>
          </p:cNvPr>
          <p:cNvSpPr/>
          <p:nvPr/>
        </p:nvSpPr>
        <p:spPr>
          <a:xfrm rot="3456106">
            <a:off x="10241989" y="5080621"/>
            <a:ext cx="284788" cy="222501"/>
          </a:xfrm>
          <a:prstGeom prst="triangl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8CB443C-58DD-4F36-AA8E-6A0ECE15C2D6}"/>
              </a:ext>
            </a:extLst>
          </p:cNvPr>
          <p:cNvSpPr/>
          <p:nvPr/>
        </p:nvSpPr>
        <p:spPr>
          <a:xfrm rot="3456106">
            <a:off x="7250097" y="5070165"/>
            <a:ext cx="284788" cy="222501"/>
          </a:xfrm>
          <a:prstGeom prst="triangl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205517-9E99-44CB-A3F5-47900BF55382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7354343" y="4655373"/>
            <a:ext cx="0" cy="4659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9CAC4A-1FC6-4273-B6A4-D3D3A366F765}"/>
              </a:ext>
            </a:extLst>
          </p:cNvPr>
          <p:cNvCxnSpPr>
            <a:cxnSpLocks/>
          </p:cNvCxnSpPr>
          <p:nvPr/>
        </p:nvCxnSpPr>
        <p:spPr>
          <a:xfrm>
            <a:off x="10354727" y="4655373"/>
            <a:ext cx="0" cy="4659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F2FBFE3-980C-4517-AA13-58CD5FAEEBE7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15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CCB2D6A-232E-42FA-9855-D169C36D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7" y="5961501"/>
            <a:ext cx="1234942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0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195C27-E7F9-4307-82D1-9CBEFDDE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4DA40B-0117-42F5-B0AE-8455C710C10D}"/>
              </a:ext>
            </a:extLst>
          </p:cNvPr>
          <p:cNvSpPr/>
          <p:nvPr/>
        </p:nvSpPr>
        <p:spPr>
          <a:xfrm>
            <a:off x="-241300" y="543984"/>
            <a:ext cx="5316512" cy="12942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C8449A-7FA3-4E04-8BC5-233D7BC5185A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300849-0472-4E6F-9E7D-A384264D4F88}"/>
              </a:ext>
            </a:extLst>
          </p:cNvPr>
          <p:cNvSpPr/>
          <p:nvPr/>
        </p:nvSpPr>
        <p:spPr>
          <a:xfrm>
            <a:off x="663879" y="1838212"/>
            <a:ext cx="11398686" cy="4222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People are getting busy day by day, at the same time people can’t get out frequently. So, this app will be a lot of time savior for our daily life. </a:t>
            </a:r>
            <a:endParaRPr lang="en-SG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C0BC40-6F20-49D9-BB33-2515E579C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6060999"/>
            <a:ext cx="1320187" cy="7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76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DB1DA9-031E-4B00-84E6-E51136D61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15E2B-FB98-4581-B206-BDDBA0C32735}"/>
              </a:ext>
            </a:extLst>
          </p:cNvPr>
          <p:cNvSpPr txBox="1"/>
          <p:nvPr/>
        </p:nvSpPr>
        <p:spPr>
          <a:xfrm>
            <a:off x="1577706" y="1843950"/>
            <a:ext cx="90365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96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79F77-9858-4F88-AF35-2564C5456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06" y="3444391"/>
            <a:ext cx="1284584" cy="12788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6EC2FB-1FD9-43F6-9588-D14D4389853D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A5AC6-3FDE-44D2-8401-9DABC19D7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7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DB1DA9-031E-4B00-84E6-E51136D61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15E2B-FB98-4581-B206-BDDBA0C32735}"/>
              </a:ext>
            </a:extLst>
          </p:cNvPr>
          <p:cNvSpPr txBox="1"/>
          <p:nvPr/>
        </p:nvSpPr>
        <p:spPr>
          <a:xfrm>
            <a:off x="0" y="2613392"/>
            <a:ext cx="1219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Any Query?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EC2FB-1FD9-43F6-9588-D14D4389853D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A5AC6-3FDE-44D2-8401-9DABC19D7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9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29463-1460-439E-8486-80193067B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85"/>
            <a:ext cx="12192000" cy="68816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0A347A-8DBE-495F-85A7-7831B6AC9564}"/>
              </a:ext>
            </a:extLst>
          </p:cNvPr>
          <p:cNvSpPr/>
          <p:nvPr/>
        </p:nvSpPr>
        <p:spPr>
          <a:xfrm>
            <a:off x="0" y="624926"/>
            <a:ext cx="3657600" cy="12942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2A9211-A261-497D-9F01-5DA58472D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187" y="1712891"/>
            <a:ext cx="3657600" cy="3986451"/>
          </a:xfrm>
        </p:spPr>
        <p:txBody>
          <a:bodyPr>
            <a:normAutofit fontScale="25000" lnSpcReduction="20000"/>
          </a:bodyPr>
          <a:lstStyle/>
          <a:p>
            <a:r>
              <a:rPr lang="en-SG" sz="6400" dirty="0"/>
              <a:t>Introduction</a:t>
            </a:r>
          </a:p>
          <a:p>
            <a:r>
              <a:rPr lang="en-SG" sz="6400" dirty="0"/>
              <a:t>Objectives</a:t>
            </a:r>
          </a:p>
          <a:p>
            <a:r>
              <a:rPr lang="en-SG" sz="6400" dirty="0"/>
              <a:t>Problems we are trying to solve</a:t>
            </a:r>
          </a:p>
          <a:p>
            <a:r>
              <a:rPr lang="en-SG" sz="6400" dirty="0"/>
              <a:t>Solution</a:t>
            </a:r>
          </a:p>
          <a:p>
            <a:r>
              <a:rPr lang="en-SG" sz="6400" dirty="0"/>
              <a:t>Our services</a:t>
            </a:r>
          </a:p>
          <a:p>
            <a:r>
              <a:rPr lang="en-SG" sz="6400" dirty="0"/>
              <a:t>Competitive advantages</a:t>
            </a:r>
          </a:p>
          <a:p>
            <a:r>
              <a:rPr lang="en-SG" sz="6400" dirty="0"/>
              <a:t>Drawbacks</a:t>
            </a:r>
          </a:p>
          <a:p>
            <a:r>
              <a:rPr lang="en-SG" sz="6400" dirty="0"/>
              <a:t>Speciality of this project</a:t>
            </a:r>
          </a:p>
          <a:p>
            <a:r>
              <a:rPr lang="en-SG" sz="6400" dirty="0"/>
              <a:t>Future plan</a:t>
            </a:r>
          </a:p>
          <a:p>
            <a:r>
              <a:rPr lang="en-SG" sz="6400" dirty="0"/>
              <a:t>Activity Model</a:t>
            </a:r>
          </a:p>
          <a:p>
            <a:r>
              <a:rPr lang="en-SG" sz="6400" dirty="0"/>
              <a:t>Use case diagram</a:t>
            </a:r>
          </a:p>
          <a:p>
            <a:r>
              <a:rPr lang="en-SG" sz="6400" dirty="0"/>
              <a:t>Class Diagram</a:t>
            </a:r>
          </a:p>
          <a:p>
            <a:r>
              <a:rPr lang="en-SG" sz="6400" dirty="0"/>
              <a:t>Conclusion 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C1194-4794-4DA7-B61E-9769CADF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55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6F343-8F49-4124-9466-203C80D34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0A347A-8DBE-495F-85A7-7831B6AC9564}"/>
              </a:ext>
            </a:extLst>
          </p:cNvPr>
          <p:cNvSpPr/>
          <p:nvPr/>
        </p:nvSpPr>
        <p:spPr>
          <a:xfrm>
            <a:off x="546100" y="531397"/>
            <a:ext cx="4847422" cy="12942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2">
                    <a:lumMod val="50000"/>
                  </a:schemeClr>
                </a:solidFill>
                <a:latin typeface="Castellar" panose="020A0402060406010301" pitchFamily="18" charset="0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2E5A56-80C6-4BBD-B1AC-525918D0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Whitney"/>
              </a:rPr>
              <a:t>Our app is based on augmented reality. 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Whitney"/>
              </a:rPr>
              <a:t>Augmented reality is an interactive experience of a real-world environment where the objects that reside in the real world are enhanced by computer-generated perceptual information, sometimes across multiple sensory modalities, including visual, auditory, haptic, somatosensory and olfactory.</a:t>
            </a:r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0E109B-0BFD-4407-9B27-8C8D6B35A60D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DA42D5-8DED-46A6-A412-EBC88E10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2808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F043DF-BA34-44CB-9F3D-74F2552B48E6}"/>
              </a:ext>
            </a:extLst>
          </p:cNvPr>
          <p:cNvSpPr/>
          <p:nvPr/>
        </p:nvSpPr>
        <p:spPr>
          <a:xfrm>
            <a:off x="0" y="6539199"/>
            <a:ext cx="1320187" cy="3188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04.08.2021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DD8F1-7D7D-480F-B588-F0744572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30FB7-E459-40A4-976E-8B181BEB571B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442316-D762-4624-95A7-2E506E9F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350E50-C475-451E-BBBD-5EEB4C2D7C18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160C15-4748-4217-BDAE-6B1F768DECBB}"/>
              </a:ext>
            </a:extLst>
          </p:cNvPr>
          <p:cNvSpPr/>
          <p:nvPr/>
        </p:nvSpPr>
        <p:spPr>
          <a:xfrm>
            <a:off x="11450809" y="6220399"/>
            <a:ext cx="473725" cy="318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85E18-8133-4810-8619-4B3736BF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336218-27E1-4BD7-B2D6-E31A1298FE51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B0D39-4A0F-4031-983C-8CE5A7EF7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69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DFF0D1-DE7E-4838-8A37-80E2253F4FFD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E3CFA-5A2F-4115-A7B2-68426F238DB6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942BB1-C97B-40B3-ADBB-5C071D3A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5363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3E213E-589F-4C11-A5A2-6DA28A89EB06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EDC6D-C681-41BA-99B5-3E9C3C5B3076}"/>
              </a:ext>
            </a:extLst>
          </p:cNvPr>
          <p:cNvSpPr/>
          <p:nvPr/>
        </p:nvSpPr>
        <p:spPr>
          <a:xfrm>
            <a:off x="11457542" y="6220399"/>
            <a:ext cx="473725" cy="318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CA1A66-E7A2-40B7-9E81-0404B8FEB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06" y="5961501"/>
            <a:ext cx="1320187" cy="8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412</Words>
  <Application>Microsoft Office PowerPoint</Application>
  <PresentationFormat>Widescreen</PresentationFormat>
  <Paragraphs>116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Castellar</vt:lpstr>
      <vt:lpstr>Whitney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mdsadmanvuban@gmail.com</dc:creator>
  <cp:lastModifiedBy>Touhid Iqbal Sagar</cp:lastModifiedBy>
  <cp:revision>65</cp:revision>
  <dcterms:created xsi:type="dcterms:W3CDTF">2021-07-22T15:20:23Z</dcterms:created>
  <dcterms:modified xsi:type="dcterms:W3CDTF">2021-10-09T15:11:56Z</dcterms:modified>
</cp:coreProperties>
</file>